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76" r:id="rId6"/>
    <p:sldId id="277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B4C71EC6-210F-42DE-9C53-41977AD35B3D}" type="datetimeFigureOut">
              <a:rPr lang="ru-RU" smtClean="0"/>
              <a:t>06.02.2014</a:t>
            </a:fld>
            <a:endParaRPr lang="ru-RU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06.02.2014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06.02.2014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«ЗДОРОВЫЕ ДЕТИ – </a:t>
            </a:r>
            <a:br>
              <a:rPr lang="ru-RU" b="1" dirty="0" smtClean="0"/>
            </a:br>
            <a:r>
              <a:rPr lang="ru-RU" b="1" dirty="0" smtClean="0"/>
              <a:t>В ЗДОРОВОЙ СЕМЬЕ»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 smtClean="0"/>
              <a:t>«Я введу тебя в мир того, каким надо быть, чтобы быть человеком умным, красивым и здоровым»</a:t>
            </a:r>
          </a:p>
          <a:p>
            <a:r>
              <a:rPr lang="ru-RU" b="1" dirty="0" smtClean="0"/>
              <a:t>(Эммануил Кант)</a:t>
            </a:r>
            <a:endParaRPr lang="ru-RU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788024" y="5661248"/>
            <a:ext cx="29979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МБДОУ №45 «КОСМОС»</a:t>
            </a:r>
            <a:endParaRPr lang="ru-RU" dirty="0"/>
          </a:p>
        </p:txBody>
      </p:sp>
      <p:pic>
        <p:nvPicPr>
          <p:cNvPr id="11" name="Объект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700808"/>
            <a:ext cx="4104456" cy="309634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6644913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7"/>
            <a:ext cx="8208912" cy="6336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907518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7"/>
            <a:ext cx="8280920" cy="6264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919338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8280920" cy="6264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517626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9"/>
            <a:ext cx="8280920" cy="6408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697160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8280920" cy="63367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326716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8208912" cy="6192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800986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8208912" cy="6336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567424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8280919" cy="619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141956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8208912" cy="61926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480643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8208911" cy="62646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910115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7"/>
            <a:ext cx="8280920" cy="6192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485474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8208911" cy="6192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12337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8352928" cy="619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931943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5" y="260648"/>
            <a:ext cx="8352927" cy="6264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433597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8280920" cy="6264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830769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8280919" cy="6264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806662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692696"/>
            <a:ext cx="4752528" cy="345638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8" name="Объект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3068960"/>
            <a:ext cx="4824536" cy="302433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158044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7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620688"/>
            <a:ext cx="4608512" cy="309634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2852936"/>
            <a:ext cx="4896544" cy="338437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921317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8280920" cy="6264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334755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8208911" cy="6264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590154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8280920" cy="6336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072707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ин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22</TotalTime>
  <Words>35</Words>
  <Application>Microsoft Office PowerPoint</Application>
  <PresentationFormat>Экран (4:3)</PresentationFormat>
  <Paragraphs>4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Остин</vt:lpstr>
      <vt:lpstr>«ЗДОРОВЫЕ ДЕТИ –  В ЗДОРОВОЙ СЕМЬЕ»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Полина</dc:creator>
  <cp:lastModifiedBy>Денисова</cp:lastModifiedBy>
  <cp:revision>4</cp:revision>
  <dcterms:created xsi:type="dcterms:W3CDTF">2014-02-06T19:48:50Z</dcterms:created>
  <dcterms:modified xsi:type="dcterms:W3CDTF">2014-02-06T20:21:58Z</dcterms:modified>
</cp:coreProperties>
</file>